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Relationship Id="rId11" Type="http://schemas.openxmlformats.org/officeDocument/2006/relationships/image" Target="../media/image18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Relationship Id="rId11" Type="http://schemas.openxmlformats.org/officeDocument/2006/relationships/image" Target="../media/image19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Relationship Id="rId10" Type="http://schemas.openxmlformats.org/officeDocument/2006/relationships/image" Target="../media/image22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Relationship Id="rId13" Type="http://schemas.openxmlformats.org/officeDocument/2006/relationships/image" Target="../media/image253.png"/><Relationship Id="rId14" Type="http://schemas.openxmlformats.org/officeDocument/2006/relationships/image" Target="../media/image254.png"/><Relationship Id="rId15" Type="http://schemas.openxmlformats.org/officeDocument/2006/relationships/image" Target="../media/image255.png"/><Relationship Id="rId16" Type="http://schemas.openxmlformats.org/officeDocument/2006/relationships/image" Target="../media/image256.png"/><Relationship Id="rId17" Type="http://schemas.openxmlformats.org/officeDocument/2006/relationships/image" Target="../media/image257.png"/><Relationship Id="rId18" Type="http://schemas.openxmlformats.org/officeDocument/2006/relationships/image" Target="../media/image258.png"/><Relationship Id="rId19" Type="http://schemas.openxmlformats.org/officeDocument/2006/relationships/image" Target="../media/image259.png"/><Relationship Id="rId20" Type="http://schemas.openxmlformats.org/officeDocument/2006/relationships/image" Target="../media/image260.png"/><Relationship Id="rId21" Type="http://schemas.openxmlformats.org/officeDocument/2006/relationships/image" Target="../media/image261.png"/><Relationship Id="rId22" Type="http://schemas.openxmlformats.org/officeDocument/2006/relationships/image" Target="../media/image262.png"/><Relationship Id="rId23" Type="http://schemas.openxmlformats.org/officeDocument/2006/relationships/image" Target="../media/image263.png"/><Relationship Id="rId24" Type="http://schemas.openxmlformats.org/officeDocument/2006/relationships/image" Target="../media/image264.png"/><Relationship Id="rId25" Type="http://schemas.openxmlformats.org/officeDocument/2006/relationships/image" Target="../media/image265.png"/><Relationship Id="rId26" Type="http://schemas.openxmlformats.org/officeDocument/2006/relationships/image" Target="../media/image266.png"/><Relationship Id="rId27" Type="http://schemas.openxmlformats.org/officeDocument/2006/relationships/image" Target="../media/image267.png"/><Relationship Id="rId28" Type="http://schemas.openxmlformats.org/officeDocument/2006/relationships/image" Target="../media/image268.png"/><Relationship Id="rId29" Type="http://schemas.openxmlformats.org/officeDocument/2006/relationships/image" Target="../media/image269.png"/><Relationship Id="rId30" Type="http://schemas.openxmlformats.org/officeDocument/2006/relationships/image" Target="../media/image270.png"/><Relationship Id="rId31" Type="http://schemas.openxmlformats.org/officeDocument/2006/relationships/image" Target="../media/image271.png"/><Relationship Id="rId32" Type="http://schemas.openxmlformats.org/officeDocument/2006/relationships/image" Target="../media/image272.png"/><Relationship Id="rId33" Type="http://schemas.openxmlformats.org/officeDocument/2006/relationships/image" Target="../media/image273.png"/><Relationship Id="rId34" Type="http://schemas.openxmlformats.org/officeDocument/2006/relationships/image" Target="../media/image274.png"/><Relationship Id="rId35" Type="http://schemas.openxmlformats.org/officeDocument/2006/relationships/image" Target="../media/image275.png"/><Relationship Id="rId36" Type="http://schemas.openxmlformats.org/officeDocument/2006/relationships/image" Target="../media/image276.png"/><Relationship Id="rId37" Type="http://schemas.openxmlformats.org/officeDocument/2006/relationships/image" Target="../media/image277.png"/><Relationship Id="rId38" Type="http://schemas.openxmlformats.org/officeDocument/2006/relationships/image" Target="../media/image278.png"/><Relationship Id="rId39" Type="http://schemas.openxmlformats.org/officeDocument/2006/relationships/image" Target="../media/image279.png"/><Relationship Id="rId40" Type="http://schemas.openxmlformats.org/officeDocument/2006/relationships/image" Target="../media/image280.png"/><Relationship Id="rId41" Type="http://schemas.openxmlformats.org/officeDocument/2006/relationships/image" Target="../media/image281.png"/><Relationship Id="rId42" Type="http://schemas.openxmlformats.org/officeDocument/2006/relationships/image" Target="../media/image282.png"/><Relationship Id="rId43" Type="http://schemas.openxmlformats.org/officeDocument/2006/relationships/image" Target="../media/image283.png"/><Relationship Id="rId44" Type="http://schemas.openxmlformats.org/officeDocument/2006/relationships/image" Target="../media/image284.png"/><Relationship Id="rId45" Type="http://schemas.openxmlformats.org/officeDocument/2006/relationships/image" Target="../media/image285.png"/><Relationship Id="rId46" Type="http://schemas.openxmlformats.org/officeDocument/2006/relationships/image" Target="../media/image286.png"/><Relationship Id="rId47" Type="http://schemas.openxmlformats.org/officeDocument/2006/relationships/image" Target="../media/image287.png"/><Relationship Id="rId48" Type="http://schemas.openxmlformats.org/officeDocument/2006/relationships/image" Target="../media/image288.png"/><Relationship Id="rId49" Type="http://schemas.openxmlformats.org/officeDocument/2006/relationships/image" Target="../media/image289.png"/><Relationship Id="rId50" Type="http://schemas.openxmlformats.org/officeDocument/2006/relationships/image" Target="../media/image290.png"/><Relationship Id="rId51" Type="http://schemas.openxmlformats.org/officeDocument/2006/relationships/image" Target="../media/image291.png"/><Relationship Id="rId52" Type="http://schemas.openxmlformats.org/officeDocument/2006/relationships/image" Target="../media/image292.png"/><Relationship Id="rId53" Type="http://schemas.openxmlformats.org/officeDocument/2006/relationships/image" Target="../media/image293.png"/><Relationship Id="rId54" Type="http://schemas.openxmlformats.org/officeDocument/2006/relationships/image" Target="../media/image294.png"/><Relationship Id="rId55" Type="http://schemas.openxmlformats.org/officeDocument/2006/relationships/image" Target="../media/image295.png"/><Relationship Id="rId56" Type="http://schemas.openxmlformats.org/officeDocument/2006/relationships/image" Target="../media/image296.png"/><Relationship Id="rId57" Type="http://schemas.openxmlformats.org/officeDocument/2006/relationships/image" Target="../media/image297.png"/><Relationship Id="rId58" Type="http://schemas.openxmlformats.org/officeDocument/2006/relationships/image" Target="../media/image298.png"/><Relationship Id="rId59" Type="http://schemas.openxmlformats.org/officeDocument/2006/relationships/image" Target="../media/image299.png"/><Relationship Id="rId60" Type="http://schemas.openxmlformats.org/officeDocument/2006/relationships/image" Target="../media/image300.png"/><Relationship Id="rId61" Type="http://schemas.openxmlformats.org/officeDocument/2006/relationships/image" Target="../media/image301.png"/><Relationship Id="rId62" Type="http://schemas.openxmlformats.org/officeDocument/2006/relationships/image" Target="../media/image302.png"/><Relationship Id="rId63" Type="http://schemas.openxmlformats.org/officeDocument/2006/relationships/image" Target="../media/image303.png"/><Relationship Id="rId64" Type="http://schemas.openxmlformats.org/officeDocument/2006/relationships/image" Target="../media/image304.png"/><Relationship Id="rId65" Type="http://schemas.openxmlformats.org/officeDocument/2006/relationships/image" Target="../media/image305.png"/><Relationship Id="rId66" Type="http://schemas.openxmlformats.org/officeDocument/2006/relationships/image" Target="../media/image306.png"/><Relationship Id="rId67" Type="http://schemas.openxmlformats.org/officeDocument/2006/relationships/image" Target="../media/image307.png"/><Relationship Id="rId68" Type="http://schemas.openxmlformats.org/officeDocument/2006/relationships/image" Target="../media/image308.png"/><Relationship Id="rId69" Type="http://schemas.openxmlformats.org/officeDocument/2006/relationships/image" Target="../media/image309.png"/><Relationship Id="rId70" Type="http://schemas.openxmlformats.org/officeDocument/2006/relationships/image" Target="../media/image310.png"/><Relationship Id="rId71" Type="http://schemas.openxmlformats.org/officeDocument/2006/relationships/image" Target="../media/image311.png"/><Relationship Id="rId72" Type="http://schemas.openxmlformats.org/officeDocument/2006/relationships/image" Target="../media/image312.png"/><Relationship Id="rId73" Type="http://schemas.openxmlformats.org/officeDocument/2006/relationships/image" Target="../media/image313.png"/><Relationship Id="rId74" Type="http://schemas.openxmlformats.org/officeDocument/2006/relationships/image" Target="../media/image314.png"/><Relationship Id="rId75" Type="http://schemas.openxmlformats.org/officeDocument/2006/relationships/image" Target="../media/image315.png"/><Relationship Id="rId76" Type="http://schemas.openxmlformats.org/officeDocument/2006/relationships/image" Target="../media/image316.png"/><Relationship Id="rId77" Type="http://schemas.openxmlformats.org/officeDocument/2006/relationships/image" Target="../media/image317.png"/><Relationship Id="rId78" Type="http://schemas.openxmlformats.org/officeDocument/2006/relationships/image" Target="../media/image318.png"/><Relationship Id="rId79" Type="http://schemas.openxmlformats.org/officeDocument/2006/relationships/image" Target="../media/image319.png"/><Relationship Id="rId80" Type="http://schemas.openxmlformats.org/officeDocument/2006/relationships/image" Target="../media/image320.png"/><Relationship Id="rId81" Type="http://schemas.openxmlformats.org/officeDocument/2006/relationships/image" Target="../media/image321.png"/><Relationship Id="rId82" Type="http://schemas.openxmlformats.org/officeDocument/2006/relationships/image" Target="../media/image322.png"/><Relationship Id="rId83" Type="http://schemas.openxmlformats.org/officeDocument/2006/relationships/image" Target="../media/image323.png"/><Relationship Id="rId84" Type="http://schemas.openxmlformats.org/officeDocument/2006/relationships/image" Target="../media/image324.png"/><Relationship Id="rId85" Type="http://schemas.openxmlformats.org/officeDocument/2006/relationships/image" Target="../media/image325.png"/><Relationship Id="rId86" Type="http://schemas.openxmlformats.org/officeDocument/2006/relationships/image" Target="../media/image32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Relationship Id="rId9" Type="http://schemas.openxmlformats.org/officeDocument/2006/relationships/image" Target="../media/image337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Relationship Id="rId12" Type="http://schemas.openxmlformats.org/officeDocument/2006/relationships/image" Target="../media/image340.png"/><Relationship Id="rId13" Type="http://schemas.openxmlformats.org/officeDocument/2006/relationships/image" Target="../media/image341.png"/><Relationship Id="rId14" Type="http://schemas.openxmlformats.org/officeDocument/2006/relationships/image" Target="../media/image342.png"/><Relationship Id="rId15" Type="http://schemas.openxmlformats.org/officeDocument/2006/relationships/image" Target="../media/image343.png"/><Relationship Id="rId16" Type="http://schemas.openxmlformats.org/officeDocument/2006/relationships/image" Target="../media/image344.png"/><Relationship Id="rId17" Type="http://schemas.openxmlformats.org/officeDocument/2006/relationships/image" Target="../media/image345.png"/><Relationship Id="rId18" Type="http://schemas.openxmlformats.org/officeDocument/2006/relationships/image" Target="../media/image346.png"/><Relationship Id="rId19" Type="http://schemas.openxmlformats.org/officeDocument/2006/relationships/image" Target="../media/image347.png"/><Relationship Id="rId20" Type="http://schemas.openxmlformats.org/officeDocument/2006/relationships/image" Target="../media/image348.png"/><Relationship Id="rId21" Type="http://schemas.openxmlformats.org/officeDocument/2006/relationships/image" Target="../media/image349.png"/><Relationship Id="rId22" Type="http://schemas.openxmlformats.org/officeDocument/2006/relationships/image" Target="../media/image350.png"/><Relationship Id="rId23" Type="http://schemas.openxmlformats.org/officeDocument/2006/relationships/image" Target="../media/image351.png"/><Relationship Id="rId24" Type="http://schemas.openxmlformats.org/officeDocument/2006/relationships/image" Target="../media/image352.png"/><Relationship Id="rId25" Type="http://schemas.openxmlformats.org/officeDocument/2006/relationships/image" Target="../media/image353.png"/><Relationship Id="rId26" Type="http://schemas.openxmlformats.org/officeDocument/2006/relationships/image" Target="../media/image35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Relationship Id="rId9" Type="http://schemas.openxmlformats.org/officeDocument/2006/relationships/image" Target="../media/image362.png"/><Relationship Id="rId10" Type="http://schemas.openxmlformats.org/officeDocument/2006/relationships/image" Target="../media/image363.png"/><Relationship Id="rId11" Type="http://schemas.openxmlformats.org/officeDocument/2006/relationships/image" Target="../media/image364.png"/><Relationship Id="rId12" Type="http://schemas.openxmlformats.org/officeDocument/2006/relationships/image" Target="../media/image365.png"/><Relationship Id="rId13" Type="http://schemas.openxmlformats.org/officeDocument/2006/relationships/image" Target="../media/image366.png"/><Relationship Id="rId14" Type="http://schemas.openxmlformats.org/officeDocument/2006/relationships/image" Target="../media/image367.png"/><Relationship Id="rId15" Type="http://schemas.openxmlformats.org/officeDocument/2006/relationships/image" Target="../media/image368.png"/><Relationship Id="rId16" Type="http://schemas.openxmlformats.org/officeDocument/2006/relationships/image" Target="../media/image369.png"/><Relationship Id="rId17" Type="http://schemas.openxmlformats.org/officeDocument/2006/relationships/image" Target="../media/image370.png"/><Relationship Id="rId18" Type="http://schemas.openxmlformats.org/officeDocument/2006/relationships/image" Target="../media/image371.png"/><Relationship Id="rId19" Type="http://schemas.openxmlformats.org/officeDocument/2006/relationships/image" Target="../media/image372.png"/><Relationship Id="rId20" Type="http://schemas.openxmlformats.org/officeDocument/2006/relationships/image" Target="../media/image373.png"/><Relationship Id="rId21" Type="http://schemas.openxmlformats.org/officeDocument/2006/relationships/image" Target="../media/image37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81.png"/><Relationship Id="rId9" Type="http://schemas.openxmlformats.org/officeDocument/2006/relationships/image" Target="../media/image382.png"/><Relationship Id="rId10" Type="http://schemas.openxmlformats.org/officeDocument/2006/relationships/image" Target="../media/image383.png"/><Relationship Id="rId11" Type="http://schemas.openxmlformats.org/officeDocument/2006/relationships/image" Target="../media/image384.png"/><Relationship Id="rId12" Type="http://schemas.openxmlformats.org/officeDocument/2006/relationships/image" Target="../media/image385.png"/><Relationship Id="rId13" Type="http://schemas.openxmlformats.org/officeDocument/2006/relationships/image" Target="../media/image386.png"/><Relationship Id="rId14" Type="http://schemas.openxmlformats.org/officeDocument/2006/relationships/image" Target="../media/image387.png"/><Relationship Id="rId15" Type="http://schemas.openxmlformats.org/officeDocument/2006/relationships/image" Target="../media/image388.png"/><Relationship Id="rId16" Type="http://schemas.openxmlformats.org/officeDocument/2006/relationships/image" Target="../media/image389.png"/><Relationship Id="rId17" Type="http://schemas.openxmlformats.org/officeDocument/2006/relationships/image" Target="../media/image390.png"/><Relationship Id="rId18" Type="http://schemas.openxmlformats.org/officeDocument/2006/relationships/image" Target="../media/image391.png"/><Relationship Id="rId19" Type="http://schemas.openxmlformats.org/officeDocument/2006/relationships/image" Target="../media/image392.png"/><Relationship Id="rId20" Type="http://schemas.openxmlformats.org/officeDocument/2006/relationships/image" Target="../media/image393.png"/><Relationship Id="rId21" Type="http://schemas.openxmlformats.org/officeDocument/2006/relationships/image" Target="../media/image394.png"/><Relationship Id="rId22" Type="http://schemas.openxmlformats.org/officeDocument/2006/relationships/image" Target="../media/image395.png"/><Relationship Id="rId23" Type="http://schemas.openxmlformats.org/officeDocument/2006/relationships/image" Target="../media/image396.png"/><Relationship Id="rId24" Type="http://schemas.openxmlformats.org/officeDocument/2006/relationships/image" Target="../media/image397.png"/><Relationship Id="rId25" Type="http://schemas.openxmlformats.org/officeDocument/2006/relationships/image" Target="../media/image398.png"/><Relationship Id="rId26" Type="http://schemas.openxmlformats.org/officeDocument/2006/relationships/image" Target="../media/image399.png"/><Relationship Id="rId27" Type="http://schemas.openxmlformats.org/officeDocument/2006/relationships/image" Target="../media/image400.png"/><Relationship Id="rId28" Type="http://schemas.openxmlformats.org/officeDocument/2006/relationships/image" Target="../media/image401.png"/><Relationship Id="rId29" Type="http://schemas.openxmlformats.org/officeDocument/2006/relationships/image" Target="../media/image40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6.png"/><Relationship Id="rId3" Type="http://schemas.openxmlformats.org/officeDocument/2006/relationships/image" Target="../media/image407.png"/><Relationship Id="rId4" Type="http://schemas.openxmlformats.org/officeDocument/2006/relationships/image" Target="../media/image408.png"/><Relationship Id="rId5" Type="http://schemas.openxmlformats.org/officeDocument/2006/relationships/image" Target="../media/image409.png"/><Relationship Id="rId6" Type="http://schemas.openxmlformats.org/officeDocument/2006/relationships/image" Target="../media/image410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13.png"/><Relationship Id="rId10" Type="http://schemas.openxmlformats.org/officeDocument/2006/relationships/image" Target="../media/image414.png"/><Relationship Id="rId11" Type="http://schemas.openxmlformats.org/officeDocument/2006/relationships/image" Target="../media/image415.png"/><Relationship Id="rId12" Type="http://schemas.openxmlformats.org/officeDocument/2006/relationships/image" Target="../media/image416.png"/><Relationship Id="rId13" Type="http://schemas.openxmlformats.org/officeDocument/2006/relationships/image" Target="../media/image417.png"/><Relationship Id="rId14" Type="http://schemas.openxmlformats.org/officeDocument/2006/relationships/image" Target="../media/image418.png"/><Relationship Id="rId15" Type="http://schemas.openxmlformats.org/officeDocument/2006/relationships/image" Target="../media/image41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0.png"/><Relationship Id="rId3" Type="http://schemas.openxmlformats.org/officeDocument/2006/relationships/image" Target="../media/image421.png"/><Relationship Id="rId4" Type="http://schemas.openxmlformats.org/officeDocument/2006/relationships/image" Target="../media/image422.png"/><Relationship Id="rId5" Type="http://schemas.openxmlformats.org/officeDocument/2006/relationships/image" Target="../media/image423.png"/><Relationship Id="rId6" Type="http://schemas.openxmlformats.org/officeDocument/2006/relationships/image" Target="../media/image424.png"/><Relationship Id="rId7" Type="http://schemas.openxmlformats.org/officeDocument/2006/relationships/image" Target="../media/image425.png"/><Relationship Id="rId8" Type="http://schemas.openxmlformats.org/officeDocument/2006/relationships/image" Target="../media/image426.png"/><Relationship Id="rId9" Type="http://schemas.openxmlformats.org/officeDocument/2006/relationships/image" Target="../media/image427.png"/><Relationship Id="rId10" Type="http://schemas.openxmlformats.org/officeDocument/2006/relationships/image" Target="../media/image428.png"/><Relationship Id="rId11" Type="http://schemas.openxmlformats.org/officeDocument/2006/relationships/image" Target="../media/image429.png"/><Relationship Id="rId12" Type="http://schemas.openxmlformats.org/officeDocument/2006/relationships/image" Target="../media/image430.png"/><Relationship Id="rId13" Type="http://schemas.openxmlformats.org/officeDocument/2006/relationships/image" Target="../media/image43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2.png"/><Relationship Id="rId3" Type="http://schemas.openxmlformats.org/officeDocument/2006/relationships/image" Target="../media/image433.png"/><Relationship Id="rId4" Type="http://schemas.openxmlformats.org/officeDocument/2006/relationships/image" Target="../media/image434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5.png"/><Relationship Id="rId3" Type="http://schemas.openxmlformats.org/officeDocument/2006/relationships/image" Target="../media/image436.png"/><Relationship Id="rId4" Type="http://schemas.openxmlformats.org/officeDocument/2006/relationships/image" Target="../media/image437.png"/><Relationship Id="rId5" Type="http://schemas.openxmlformats.org/officeDocument/2006/relationships/image" Target="../media/image438.png"/><Relationship Id="rId6" Type="http://schemas.openxmlformats.org/officeDocument/2006/relationships/image" Target="../media/image43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25397" y="1777857"/>
            <a:ext cx="11034921" cy="6729999"/>
            <a:chOff x="3625397" y="1777857"/>
            <a:chExt cx="11034921" cy="67299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5397" y="1777857"/>
              <a:ext cx="11034921" cy="67299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6671" y="2290395"/>
            <a:ext cx="9152381" cy="24857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6420" y="4245163"/>
            <a:ext cx="5704762" cy="580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37420" y="7294884"/>
            <a:ext cx="5323810" cy="5523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23810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3369" y="3381478"/>
            <a:ext cx="8189488" cy="5531866"/>
            <a:chOff x="953369" y="3381478"/>
            <a:chExt cx="8189488" cy="55318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369" y="3381478"/>
              <a:ext cx="8189488" cy="553186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01955" y="5050437"/>
            <a:ext cx="5504762" cy="2580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77172" y="4065962"/>
            <a:ext cx="2323810" cy="8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25096" y="8181287"/>
            <a:ext cx="2790857" cy="2283429"/>
            <a:chOff x="-1025096" y="8181287"/>
            <a:chExt cx="2790857" cy="228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275904" y="7187622"/>
              <a:ext cx="5590476" cy="4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25096" y="8181287"/>
              <a:ext cx="2790857" cy="22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23810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856" y="2978625"/>
            <a:ext cx="6491017" cy="6657453"/>
            <a:chOff x="1624856" y="2978625"/>
            <a:chExt cx="6491017" cy="66574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856" y="2978625"/>
              <a:ext cx="6491017" cy="66574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7021" y="4747227"/>
            <a:ext cx="7295238" cy="24000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8938" y="3332962"/>
            <a:ext cx="2028571" cy="8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25096" y="8181287"/>
            <a:ext cx="2818396" cy="2283429"/>
            <a:chOff x="-1025096" y="8181287"/>
            <a:chExt cx="2818396" cy="228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285428" y="7187622"/>
              <a:ext cx="5638095" cy="4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25096" y="8181287"/>
              <a:ext cx="2818396" cy="22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4134" y="2938382"/>
            <a:ext cx="6608788" cy="6830788"/>
            <a:chOff x="1134134" y="2938382"/>
            <a:chExt cx="6608788" cy="68307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134" y="2938382"/>
              <a:ext cx="6608788" cy="6830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7541" y="1850303"/>
              <a:ext cx="1923810" cy="80000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94095" y="4638529"/>
            <a:ext cx="7609524" cy="20952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69308" y="3339846"/>
            <a:ext cx="1857143" cy="8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25096" y="8181287"/>
            <a:ext cx="2159230" cy="2283429"/>
            <a:chOff x="-1025096" y="8181287"/>
            <a:chExt cx="2159230" cy="228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969700" y="7179541"/>
              <a:ext cx="4323810" cy="4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25096" y="8181287"/>
              <a:ext cx="2159230" cy="22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2171429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905" y="5107381"/>
            <a:ext cx="4866667" cy="11333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4153" y="3722606"/>
            <a:ext cx="2580952" cy="8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25096" y="8181287"/>
            <a:ext cx="4030100" cy="2283429"/>
            <a:chOff x="-1025096" y="8181287"/>
            <a:chExt cx="4030100" cy="2283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94952" y="7187622"/>
              <a:ext cx="8066667" cy="457142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25096" y="8181287"/>
              <a:ext cx="4030100" cy="2283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41816" y="3200430"/>
            <a:ext cx="9286306" cy="6384335"/>
            <a:chOff x="8241816" y="3200430"/>
            <a:chExt cx="9286306" cy="63843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41816" y="3200430"/>
              <a:ext cx="9286306" cy="63843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2171429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749" y="3175434"/>
            <a:ext cx="8850418" cy="6352966"/>
            <a:chOff x="512749" y="3175434"/>
            <a:chExt cx="8850418" cy="63529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749" y="3175434"/>
              <a:ext cx="8850418" cy="635296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16642" y="4828797"/>
            <a:ext cx="5571429" cy="19142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19431" y="3736085"/>
            <a:ext cx="1819048" cy="8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25096" y="8181287"/>
            <a:ext cx="1865027" cy="2283429"/>
            <a:chOff x="-1025096" y="8181287"/>
            <a:chExt cx="1865027" cy="228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836590" y="7160270"/>
              <a:ext cx="3733333" cy="4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25096" y="8181287"/>
              <a:ext cx="1865027" cy="22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52381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76078" y="3562592"/>
            <a:ext cx="10104981" cy="4724079"/>
            <a:chOff x="7876078" y="3562592"/>
            <a:chExt cx="10104981" cy="47240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76078" y="3562592"/>
              <a:ext cx="10104981" cy="47240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8501" y="4483675"/>
            <a:ext cx="6400000" cy="30666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1290" y="3491967"/>
            <a:ext cx="3266667" cy="8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25096" y="8181287"/>
            <a:ext cx="4098947" cy="2283429"/>
            <a:chOff x="-1025096" y="8181287"/>
            <a:chExt cx="4098947" cy="228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933047" y="7187622"/>
              <a:ext cx="8200000" cy="4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25096" y="8181287"/>
              <a:ext cx="4098947" cy="22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52381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10155" y="3548823"/>
            <a:ext cx="10562478" cy="5539334"/>
            <a:chOff x="7310155" y="3548823"/>
            <a:chExt cx="10562478" cy="55393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0155" y="3548823"/>
              <a:ext cx="10562478" cy="553933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1384" y="4363798"/>
            <a:ext cx="4438095" cy="20952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6635" y="3478198"/>
            <a:ext cx="3266667" cy="8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25096" y="8181287"/>
            <a:ext cx="3396709" cy="2283429"/>
            <a:chOff x="-1025096" y="8181287"/>
            <a:chExt cx="3396709" cy="228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80666" y="7187622"/>
              <a:ext cx="6800000" cy="4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25096" y="8181287"/>
              <a:ext cx="3396709" cy="22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52381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81893" y="3323664"/>
            <a:ext cx="11382832" cy="4614419"/>
            <a:chOff x="6681893" y="3323664"/>
            <a:chExt cx="11382832" cy="46144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81893" y="3323664"/>
              <a:ext cx="11382832" cy="46144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7015" y="3253039"/>
            <a:ext cx="3200000" cy="8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764" y="4143505"/>
            <a:ext cx="5600000" cy="25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25096" y="8181287"/>
            <a:ext cx="6171429" cy="2283429"/>
            <a:chOff x="-1025096" y="8181287"/>
            <a:chExt cx="6171429" cy="228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961619" y="7187622"/>
              <a:ext cx="12342857" cy="4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25096" y="8181287"/>
              <a:ext cx="6171429" cy="22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52381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19639" y="3539535"/>
            <a:ext cx="11539074" cy="5237339"/>
            <a:chOff x="6319639" y="3539535"/>
            <a:chExt cx="11539074" cy="523733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9639" y="3539535"/>
              <a:ext cx="11539074" cy="523733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785" y="3468910"/>
            <a:ext cx="4009524" cy="8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5534" y="4359376"/>
            <a:ext cx="5695238" cy="25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25096" y="8181287"/>
            <a:ext cx="3955086" cy="2283429"/>
            <a:chOff x="-1025096" y="8181287"/>
            <a:chExt cx="3955086" cy="228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56857" y="7187622"/>
              <a:ext cx="7914286" cy="4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25096" y="8181287"/>
              <a:ext cx="3955086" cy="22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52381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44234" y="3558504"/>
            <a:ext cx="9914741" cy="5311913"/>
            <a:chOff x="7544234" y="3558504"/>
            <a:chExt cx="9914741" cy="53119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4234" y="3558504"/>
              <a:ext cx="9914741" cy="531191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0506" y="3487879"/>
            <a:ext cx="3600000" cy="8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5255" y="4374294"/>
            <a:ext cx="6257143" cy="35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25096" y="8181287"/>
            <a:ext cx="4212454" cy="2283429"/>
            <a:chOff x="-1025096" y="8181287"/>
            <a:chExt cx="4212454" cy="228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990190" y="7187622"/>
              <a:ext cx="8428571" cy="4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25096" y="8181287"/>
              <a:ext cx="4212454" cy="22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60317" y="1777857"/>
            <a:ext cx="7784127" cy="6729999"/>
            <a:chOff x="1860317" y="1777857"/>
            <a:chExt cx="7784127" cy="67299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0317" y="1777857"/>
              <a:ext cx="7784127" cy="67299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1909" y="2312654"/>
            <a:ext cx="8342857" cy="18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21241" y="2675895"/>
            <a:ext cx="4059708" cy="5021566"/>
            <a:chOff x="13121241" y="2675895"/>
            <a:chExt cx="4059708" cy="502156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121241" y="2675895"/>
              <a:ext cx="4059708" cy="544831"/>
              <a:chOff x="13121241" y="2675895"/>
              <a:chExt cx="4059708" cy="54483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056481" y="2611135"/>
                <a:ext cx="514286" cy="771429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61239" y="2679315"/>
                <a:ext cx="1247619" cy="60952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121241" y="3576592"/>
              <a:ext cx="4059708" cy="518082"/>
              <a:chOff x="13121241" y="3576592"/>
              <a:chExt cx="4059708" cy="51808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056481" y="3511832"/>
                <a:ext cx="628571" cy="771429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761239" y="3580011"/>
                <a:ext cx="1828571" cy="5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21241" y="4477289"/>
              <a:ext cx="4059708" cy="518082"/>
              <a:chOff x="13121241" y="4477289"/>
              <a:chExt cx="4059708" cy="51808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056481" y="4412528"/>
                <a:ext cx="638095" cy="771429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761239" y="4480706"/>
                <a:ext cx="1485714" cy="5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121241" y="5377986"/>
              <a:ext cx="4059708" cy="518082"/>
              <a:chOff x="13121241" y="5377986"/>
              <a:chExt cx="4059708" cy="51808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56481" y="5313225"/>
                <a:ext cx="600000" cy="771429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761239" y="5381401"/>
                <a:ext cx="1857143" cy="5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121241" y="6278682"/>
              <a:ext cx="4059708" cy="518082"/>
              <a:chOff x="13121241" y="6278682"/>
              <a:chExt cx="4059708" cy="51808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56481" y="6213922"/>
                <a:ext cx="619048" cy="771429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761239" y="6282096"/>
                <a:ext cx="1723810" cy="590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121241" y="7179379"/>
              <a:ext cx="4059708" cy="518082"/>
              <a:chOff x="13121241" y="7179379"/>
              <a:chExt cx="4059708" cy="51808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056481" y="7114619"/>
                <a:ext cx="628571" cy="771429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761239" y="7182792"/>
                <a:ext cx="1485714" cy="59047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3776502" y="4246135"/>
            <a:ext cx="3951757" cy="3766025"/>
            <a:chOff x="3776502" y="4246135"/>
            <a:chExt cx="3951757" cy="37660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76502" y="4246135"/>
              <a:ext cx="3951757" cy="3766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52381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83527" y="2882239"/>
            <a:ext cx="8774408" cy="6876943"/>
            <a:chOff x="7883527" y="2882239"/>
            <a:chExt cx="8774408" cy="68769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83527" y="2882239"/>
              <a:ext cx="8774408" cy="68769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89993" y="3573485"/>
            <a:ext cx="3419048" cy="8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14742" y="4570412"/>
            <a:ext cx="4438095" cy="1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25096" y="8181287"/>
            <a:ext cx="6171429" cy="2283429"/>
            <a:chOff x="-1025096" y="8181287"/>
            <a:chExt cx="6171429" cy="228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961619" y="7187622"/>
              <a:ext cx="12342857" cy="4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25096" y="8181287"/>
              <a:ext cx="6171429" cy="228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52381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751" y="2937316"/>
            <a:ext cx="9404804" cy="6667089"/>
            <a:chOff x="233751" y="2937316"/>
            <a:chExt cx="9404804" cy="66670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751" y="2937316"/>
              <a:ext cx="9404804" cy="666708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65741" y="3172880"/>
            <a:ext cx="2247619" cy="8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90491" y="4147339"/>
            <a:ext cx="6552381" cy="38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52381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0312" y="2722016"/>
            <a:ext cx="9071380" cy="4388280"/>
            <a:chOff x="220312" y="2722016"/>
            <a:chExt cx="9071380" cy="43882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312" y="2722016"/>
              <a:ext cx="9071380" cy="4388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0312" y="7429566"/>
            <a:ext cx="9087778" cy="1723562"/>
            <a:chOff x="220312" y="7429566"/>
            <a:chExt cx="9087778" cy="17235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312" y="7429566"/>
              <a:ext cx="9087778" cy="172356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48758" y="2826832"/>
            <a:ext cx="3609524" cy="8380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73501" y="3801284"/>
            <a:ext cx="7076190" cy="38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52381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26566" y="4091494"/>
            <a:ext cx="3542857" cy="8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1315" y="4984770"/>
            <a:ext cx="6580952" cy="19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5940" y="3085934"/>
            <a:ext cx="8331840" cy="4113846"/>
            <a:chOff x="755940" y="3085934"/>
            <a:chExt cx="8331840" cy="41138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5940" y="3085934"/>
              <a:ext cx="8331840" cy="41138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7502706"/>
            <a:ext cx="8333282" cy="2180155"/>
            <a:chOff x="729776" y="7502706"/>
            <a:chExt cx="8333282" cy="21801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7502706"/>
              <a:ext cx="8333282" cy="21801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1952381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0794" y="3121757"/>
            <a:ext cx="7648333" cy="4770647"/>
            <a:chOff x="740794" y="3121757"/>
            <a:chExt cx="7648333" cy="47706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794" y="3121757"/>
              <a:ext cx="7648333" cy="47706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794" y="8154023"/>
            <a:ext cx="7648333" cy="1797429"/>
            <a:chOff x="740794" y="8154023"/>
            <a:chExt cx="7648333" cy="1797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794" y="8154023"/>
              <a:ext cx="7648333" cy="1797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72232" y="3670578"/>
            <a:ext cx="3590476" cy="8380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6981" y="4475809"/>
            <a:ext cx="5761905" cy="1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57544" y="5895468"/>
            <a:ext cx="8607229" cy="300857"/>
            <a:chOff x="4757544" y="5895468"/>
            <a:chExt cx="8607229" cy="300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7544" y="5895468"/>
              <a:ext cx="8607229" cy="300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9257" y="2316866"/>
            <a:ext cx="2247619" cy="150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7376" y="3389072"/>
            <a:ext cx="9523810" cy="29619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76488" y="7805388"/>
            <a:ext cx="2388862" cy="1431545"/>
            <a:chOff x="11176488" y="7805388"/>
            <a:chExt cx="2388862" cy="14315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1176488" y="7805388"/>
              <a:ext cx="2388862" cy="14315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0960" y="5381829"/>
            <a:ext cx="1693756" cy="1431545"/>
            <a:chOff x="9440960" y="5381829"/>
            <a:chExt cx="1693756" cy="14315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440960" y="5381829"/>
              <a:ext cx="1693756" cy="14315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98589" y="2478945"/>
            <a:ext cx="2388862" cy="1431545"/>
            <a:chOff x="13298589" y="2478945"/>
            <a:chExt cx="2388862" cy="14315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298589" y="2478945"/>
              <a:ext cx="2388862" cy="14315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289" y="5505371"/>
            <a:ext cx="1057064" cy="454982"/>
            <a:chOff x="825289" y="5505371"/>
            <a:chExt cx="1057064" cy="4549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289" y="5505371"/>
              <a:ext cx="1057064" cy="4549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2949" y="-155225"/>
            <a:ext cx="10981394" cy="2670298"/>
            <a:chOff x="202949" y="-155225"/>
            <a:chExt cx="10981394" cy="26702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7066" y="-465240"/>
              <a:ext cx="3723810" cy="371428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3715" y="1689677"/>
              <a:ext cx="3400000" cy="93333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8583" y="257308"/>
              <a:ext cx="3438095" cy="1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47792" y="5485786"/>
            <a:ext cx="1222295" cy="526101"/>
            <a:chOff x="2747792" y="5485786"/>
            <a:chExt cx="1222295" cy="5261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47792" y="5485786"/>
              <a:ext cx="1222295" cy="52610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64497" y="5544158"/>
            <a:ext cx="1171429" cy="4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47792" y="4789819"/>
            <a:ext cx="1222295" cy="526101"/>
            <a:chOff x="2747792" y="4789819"/>
            <a:chExt cx="1222295" cy="5261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47792" y="4789819"/>
              <a:ext cx="1222295" cy="52610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76178" y="4831301"/>
            <a:ext cx="961905" cy="4666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8750" y="5532733"/>
            <a:ext cx="1276190" cy="4095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31636" y="5514895"/>
            <a:ext cx="551206" cy="392537"/>
            <a:chOff x="2031636" y="5514895"/>
            <a:chExt cx="551206" cy="3925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31636" y="5514895"/>
              <a:ext cx="551206" cy="3925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47792" y="6183831"/>
            <a:ext cx="1222295" cy="526101"/>
            <a:chOff x="2747792" y="6183831"/>
            <a:chExt cx="1222295" cy="52610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47792" y="6183831"/>
              <a:ext cx="1222295" cy="52610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72116" y="6287256"/>
            <a:ext cx="1057143" cy="3142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160563" y="5533890"/>
            <a:ext cx="551206" cy="392537"/>
            <a:chOff x="4160563" y="5533890"/>
            <a:chExt cx="551206" cy="39253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60563" y="5533890"/>
              <a:ext cx="551206" cy="39253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26036" y="5468772"/>
            <a:ext cx="1222295" cy="526101"/>
            <a:chOff x="4826036" y="5468772"/>
            <a:chExt cx="1222295" cy="52610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26036" y="5468772"/>
              <a:ext cx="1222295" cy="52610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842745" y="5527141"/>
            <a:ext cx="980952" cy="44761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826036" y="6195563"/>
            <a:ext cx="1222295" cy="526101"/>
            <a:chOff x="4826036" y="6195563"/>
            <a:chExt cx="1222295" cy="52610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26036" y="6195563"/>
              <a:ext cx="1222295" cy="52610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842745" y="6253931"/>
            <a:ext cx="1038095" cy="4476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826036" y="4761032"/>
            <a:ext cx="1222295" cy="526101"/>
            <a:chOff x="4826036" y="4761032"/>
            <a:chExt cx="1222295" cy="52610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26036" y="4761032"/>
              <a:ext cx="1222295" cy="52610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842745" y="4819398"/>
            <a:ext cx="914286" cy="43809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267378" y="5543414"/>
            <a:ext cx="551206" cy="392537"/>
            <a:chOff x="6267378" y="5543414"/>
            <a:chExt cx="551206" cy="39253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67378" y="5543414"/>
              <a:ext cx="551206" cy="3925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36045" y="5479334"/>
            <a:ext cx="1222295" cy="526101"/>
            <a:chOff x="6936045" y="5479334"/>
            <a:chExt cx="1222295" cy="52610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36045" y="5479334"/>
              <a:ext cx="1222295" cy="526101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952754" y="5537703"/>
            <a:ext cx="1171429" cy="40952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936045" y="7499575"/>
            <a:ext cx="1222295" cy="526101"/>
            <a:chOff x="6936045" y="7499575"/>
            <a:chExt cx="1222295" cy="52610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36045" y="7499575"/>
              <a:ext cx="1222295" cy="526101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952754" y="7557943"/>
            <a:ext cx="971429" cy="43809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907474" y="3786857"/>
            <a:ext cx="1222295" cy="526101"/>
            <a:chOff x="6907474" y="3786857"/>
            <a:chExt cx="1222295" cy="52610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907474" y="3786857"/>
              <a:ext cx="1222295" cy="52610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924183" y="3845223"/>
            <a:ext cx="952381" cy="43809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093213" y="7518396"/>
            <a:ext cx="1222295" cy="526101"/>
            <a:chOff x="9093213" y="7518396"/>
            <a:chExt cx="1222295" cy="52610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093213" y="7518396"/>
              <a:ext cx="1222295" cy="526101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984213" y="7393911"/>
            <a:ext cx="1590476" cy="107619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233494" y="4691321"/>
            <a:ext cx="551206" cy="392537"/>
            <a:chOff x="7233494" y="4691321"/>
            <a:chExt cx="551206" cy="39253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5400000">
              <a:off x="7233494" y="4691321"/>
              <a:ext cx="551206" cy="39253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233494" y="6671420"/>
            <a:ext cx="551206" cy="392537"/>
            <a:chOff x="7233494" y="6671420"/>
            <a:chExt cx="551206" cy="39253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6200000">
              <a:off x="7233494" y="6671420"/>
              <a:ext cx="551206" cy="39253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759772" y="8258110"/>
            <a:ext cx="1222295" cy="526101"/>
            <a:chOff x="11759772" y="8258110"/>
            <a:chExt cx="1222295" cy="52610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59772" y="8258110"/>
              <a:ext cx="1222295" cy="526101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784121" y="8266955"/>
            <a:ext cx="1047619" cy="542857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759772" y="8984901"/>
            <a:ext cx="1222295" cy="526101"/>
            <a:chOff x="11759772" y="8984901"/>
            <a:chExt cx="1222295" cy="526101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759772" y="8984901"/>
              <a:ext cx="1222295" cy="526101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784121" y="8993745"/>
            <a:ext cx="1047619" cy="542857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1759772" y="7550369"/>
            <a:ext cx="1222295" cy="526101"/>
            <a:chOff x="11759772" y="7550369"/>
            <a:chExt cx="1222295" cy="52610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759772" y="7550369"/>
              <a:ext cx="1222295" cy="526101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784121" y="7559212"/>
            <a:ext cx="1047619" cy="542857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676690" y="6203588"/>
            <a:ext cx="1222295" cy="526101"/>
            <a:chOff x="9676690" y="6203588"/>
            <a:chExt cx="1222295" cy="52610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676690" y="6203588"/>
              <a:ext cx="1222295" cy="526101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9701021" y="6212436"/>
            <a:ext cx="1038095" cy="542857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9676690" y="5495847"/>
            <a:ext cx="1222295" cy="526101"/>
            <a:chOff x="9676690" y="5495847"/>
            <a:chExt cx="1222295" cy="526101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676690" y="5495847"/>
              <a:ext cx="1222295" cy="526101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9701021" y="5504693"/>
            <a:ext cx="1038095" cy="542857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9211894" y="3025989"/>
            <a:ext cx="1222295" cy="526101"/>
            <a:chOff x="9211894" y="3025989"/>
            <a:chExt cx="1222295" cy="526101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211894" y="3025989"/>
              <a:ext cx="1222295" cy="526101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9228606" y="3084358"/>
            <a:ext cx="1200000" cy="438095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9211894" y="3752780"/>
            <a:ext cx="1222295" cy="526101"/>
            <a:chOff x="9211894" y="3752780"/>
            <a:chExt cx="1222295" cy="526101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211894" y="3752780"/>
              <a:ext cx="1222295" cy="526101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9236224" y="3761624"/>
            <a:ext cx="1142857" cy="542857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9211894" y="2318248"/>
            <a:ext cx="1222295" cy="526101"/>
            <a:chOff x="9211894" y="2318248"/>
            <a:chExt cx="1222295" cy="526101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211894" y="2318248"/>
              <a:ext cx="1222295" cy="526101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9236224" y="2327091"/>
            <a:ext cx="1038095" cy="542857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1301258" y="2987972"/>
            <a:ext cx="1222295" cy="526101"/>
            <a:chOff x="11301258" y="2987972"/>
            <a:chExt cx="1222295" cy="526101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301258" y="2987972"/>
              <a:ext cx="1222295" cy="526101"/>
            </a:xfrm>
            <a:prstGeom prst="rect">
              <a:avLst/>
            </a:prstGeom>
          </p:spPr>
        </p:pic>
      </p:grpSp>
      <p:pic>
        <p:nvPicPr>
          <p:cNvPr id="110" name="Object 109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1317976" y="3046340"/>
            <a:ext cx="952381" cy="409524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1301258" y="3714763"/>
            <a:ext cx="1222295" cy="526101"/>
            <a:chOff x="11301258" y="3714763"/>
            <a:chExt cx="1222295" cy="526101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301258" y="3714763"/>
              <a:ext cx="1222295" cy="526101"/>
            </a:xfrm>
            <a:prstGeom prst="rect">
              <a:avLst/>
            </a:prstGeom>
          </p:spPr>
        </p:pic>
      </p:grpSp>
      <p:pic>
        <p:nvPicPr>
          <p:cNvPr id="114" name="Object 113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1317976" y="3773130"/>
            <a:ext cx="1057143" cy="409524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1301258" y="2280231"/>
            <a:ext cx="1222295" cy="526101"/>
            <a:chOff x="11301258" y="2280231"/>
            <a:chExt cx="1222295" cy="526101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301258" y="2280231"/>
              <a:ext cx="1222295" cy="526101"/>
            </a:xfrm>
            <a:prstGeom prst="rect">
              <a:avLst/>
            </a:prstGeom>
          </p:spPr>
        </p:pic>
      </p:grpSp>
      <p:pic>
        <p:nvPicPr>
          <p:cNvPr id="118" name="Object 117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1317976" y="2338597"/>
            <a:ext cx="1200000" cy="409524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3884158" y="2964354"/>
            <a:ext cx="1222295" cy="526101"/>
            <a:chOff x="13884158" y="2964354"/>
            <a:chExt cx="1222295" cy="526101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3884158" y="2964354"/>
              <a:ext cx="1222295" cy="526101"/>
            </a:xfrm>
            <a:prstGeom prst="rect">
              <a:avLst/>
            </a:prstGeom>
          </p:spPr>
        </p:pic>
      </p:grpSp>
      <p:pic>
        <p:nvPicPr>
          <p:cNvPr id="122" name="Object 121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3908539" y="2973196"/>
            <a:ext cx="866667" cy="542857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13884158" y="3691144"/>
            <a:ext cx="1222295" cy="526101"/>
            <a:chOff x="13884158" y="3691144"/>
            <a:chExt cx="1222295" cy="526101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3884158" y="3691144"/>
              <a:ext cx="1222295" cy="526101"/>
            </a:xfrm>
            <a:prstGeom prst="rect">
              <a:avLst/>
            </a:prstGeom>
          </p:spPr>
        </p:pic>
      </p:grpSp>
      <p:pic>
        <p:nvPicPr>
          <p:cNvPr id="126" name="Object 125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3908539" y="3699986"/>
            <a:ext cx="866667" cy="542857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3884158" y="2256613"/>
            <a:ext cx="1222295" cy="526101"/>
            <a:chOff x="13884158" y="2256613"/>
            <a:chExt cx="1222295" cy="526101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3884158" y="2256613"/>
              <a:ext cx="1222295" cy="526101"/>
            </a:xfrm>
            <a:prstGeom prst="rect">
              <a:avLst/>
            </a:prstGeom>
          </p:spPr>
        </p:pic>
      </p:grpSp>
      <p:pic>
        <p:nvPicPr>
          <p:cNvPr id="130" name="Object 129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3908539" y="2265453"/>
            <a:ext cx="866667" cy="542857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0615951" y="2330947"/>
            <a:ext cx="551206" cy="392537"/>
            <a:chOff x="10615951" y="2330947"/>
            <a:chExt cx="551206" cy="392537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615951" y="2330947"/>
              <a:ext cx="551206" cy="392537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0615951" y="3121458"/>
            <a:ext cx="551206" cy="392537"/>
            <a:chOff x="10615951" y="3121458"/>
            <a:chExt cx="551206" cy="392537"/>
          </a:xfrm>
        </p:grpSpPr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615951" y="3121458"/>
              <a:ext cx="551206" cy="392537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615951" y="3844140"/>
            <a:ext cx="551206" cy="392537"/>
            <a:chOff x="10615951" y="3844140"/>
            <a:chExt cx="551206" cy="39253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0615951" y="3844140"/>
              <a:ext cx="551206" cy="392537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8421868" y="7585405"/>
            <a:ext cx="551206" cy="392537"/>
            <a:chOff x="8421868" y="7585405"/>
            <a:chExt cx="551206" cy="39253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421868" y="7585405"/>
              <a:ext cx="551206" cy="392537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8279011" y="3815428"/>
            <a:ext cx="551206" cy="392537"/>
            <a:chOff x="8279011" y="3815428"/>
            <a:chExt cx="551206" cy="392537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279011" y="3815428"/>
              <a:ext cx="551206" cy="392537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1242789" y="5406593"/>
            <a:ext cx="2263197" cy="652537"/>
            <a:chOff x="11242789" y="5406593"/>
            <a:chExt cx="2263197" cy="652537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1242789" y="5406593"/>
              <a:ext cx="2263197" cy="652537"/>
            </a:xfrm>
            <a:prstGeom prst="rect">
              <a:avLst/>
            </a:prstGeom>
          </p:spPr>
        </p:pic>
      </p:grpSp>
      <p:pic>
        <p:nvPicPr>
          <p:cNvPr id="149" name="Object 148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11128817" y="5327784"/>
            <a:ext cx="2733333" cy="1076190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15529482" y="2223010"/>
            <a:ext cx="2263197" cy="652537"/>
            <a:chOff x="15529482" y="2223010"/>
            <a:chExt cx="2263197" cy="652537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5529482" y="2223010"/>
              <a:ext cx="2263197" cy="652537"/>
            </a:xfrm>
            <a:prstGeom prst="rect">
              <a:avLst/>
            </a:prstGeom>
          </p:spPr>
        </p:pic>
      </p:grpSp>
      <p:pic>
        <p:nvPicPr>
          <p:cNvPr id="153" name="Object 152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15415510" y="2144203"/>
            <a:ext cx="2666667" cy="1076190"/>
          </a:xfrm>
          <a:prstGeom prst="rect">
            <a:avLst/>
          </a:prstGeom>
        </p:spPr>
      </p:pic>
      <p:grpSp>
        <p:nvGrpSpPr>
          <p:cNvPr id="1042" name="그룹 1042"/>
          <p:cNvGrpSpPr/>
          <p:nvPr/>
        </p:nvGrpSpPr>
        <p:grpSpPr>
          <a:xfrm>
            <a:off x="13361416" y="8784210"/>
            <a:ext cx="2263197" cy="652537"/>
            <a:chOff x="13361416" y="8784210"/>
            <a:chExt cx="2263197" cy="6525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3361416" y="8784210"/>
              <a:ext cx="2263197" cy="652537"/>
            </a:xfrm>
            <a:prstGeom prst="rect">
              <a:avLst/>
            </a:prstGeom>
          </p:spPr>
        </p:pic>
      </p:grpSp>
      <p:pic>
        <p:nvPicPr>
          <p:cNvPr id="157" name="Object 156"/>
          <p:cNvPicPr>
            <a:picLocks noChangeAspect="1"/>
          </p:cNvPicPr>
          <p:nvPr/>
        </p:nvPicPr>
        <p:blipFill>
          <a:blip r:embed="rId73" cstate="print"/>
          <a:stretch>
            <a:fillRect/>
          </a:stretch>
        </p:blipFill>
        <p:spPr>
          <a:xfrm>
            <a:off x="13247454" y="8705397"/>
            <a:ext cx="2590476" cy="1076190"/>
          </a:xfrm>
          <a:prstGeom prst="rect">
            <a:avLst/>
          </a:prstGeom>
        </p:spPr>
      </p:pic>
      <p:grpSp>
        <p:nvGrpSpPr>
          <p:cNvPr id="1043" name="그룹 1043"/>
          <p:cNvGrpSpPr/>
          <p:nvPr/>
        </p:nvGrpSpPr>
        <p:grpSpPr>
          <a:xfrm>
            <a:off x="15596149" y="3786857"/>
            <a:ext cx="551206" cy="392537"/>
            <a:chOff x="15596149" y="3786857"/>
            <a:chExt cx="551206" cy="392537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5596149" y="3786857"/>
              <a:ext cx="551206" cy="392537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6319997" y="3786857"/>
            <a:ext cx="1057064" cy="454982"/>
            <a:chOff x="16319997" y="3786857"/>
            <a:chExt cx="1057064" cy="454982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6319997" y="3786857"/>
              <a:ext cx="1057064" cy="454982"/>
            </a:xfrm>
            <a:prstGeom prst="rect">
              <a:avLst/>
            </a:prstGeom>
          </p:spPr>
        </p:pic>
      </p:grpSp>
      <p:pic>
        <p:nvPicPr>
          <p:cNvPr id="164" name="Object 163"/>
          <p:cNvPicPr>
            <a:picLocks noChangeAspect="1"/>
          </p:cNvPicPr>
          <p:nvPr/>
        </p:nvPicPr>
        <p:blipFill>
          <a:blip r:embed="rId76" cstate="print"/>
          <a:stretch>
            <a:fillRect/>
          </a:stretch>
        </p:blipFill>
        <p:spPr>
          <a:xfrm>
            <a:off x="15953457" y="3814219"/>
            <a:ext cx="1276190" cy="409524"/>
          </a:xfrm>
          <a:prstGeom prst="rect">
            <a:avLst/>
          </a:prstGeom>
        </p:spPr>
      </p:pic>
      <p:grpSp>
        <p:nvGrpSpPr>
          <p:cNvPr id="1045" name="그룹 1045"/>
          <p:cNvGrpSpPr/>
          <p:nvPr/>
        </p:nvGrpSpPr>
        <p:grpSpPr>
          <a:xfrm>
            <a:off x="12635849" y="3072920"/>
            <a:ext cx="1004576" cy="395976"/>
            <a:chOff x="12635849" y="3072920"/>
            <a:chExt cx="1004576" cy="395976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2635849" y="3072920"/>
              <a:ext cx="1004576" cy="395976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10501322" y="7629700"/>
            <a:ext cx="1004576" cy="395976"/>
            <a:chOff x="10501322" y="7629700"/>
            <a:chExt cx="1004576" cy="395976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0501322" y="7629700"/>
              <a:ext cx="1004576" cy="395976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8327929" y="5570266"/>
            <a:ext cx="1004576" cy="395976"/>
            <a:chOff x="8327929" y="5570266"/>
            <a:chExt cx="1004576" cy="395976"/>
          </a:xfrm>
        </p:grpSpPr>
        <p:pic>
          <p:nvPicPr>
            <p:cNvPr id="172" name="Object 171"/>
            <p:cNvPicPr>
              <a:picLocks noChangeAspect="1"/>
            </p:cNvPicPr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327929" y="5570266"/>
              <a:ext cx="1004576" cy="395976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13926426" y="7518623"/>
            <a:ext cx="1057064" cy="454982"/>
            <a:chOff x="13926426" y="7518623"/>
            <a:chExt cx="1057064" cy="454982"/>
          </a:xfrm>
        </p:grpSpPr>
        <p:pic>
          <p:nvPicPr>
            <p:cNvPr id="175" name="Object 174"/>
            <p:cNvPicPr>
              <a:picLocks noChangeAspect="1"/>
            </p:cNvPicPr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3926426" y="7518623"/>
              <a:ext cx="1057064" cy="454982"/>
            </a:xfrm>
            <a:prstGeom prst="rect">
              <a:avLst/>
            </a:prstGeom>
          </p:spPr>
        </p:pic>
      </p:grpSp>
      <p:pic>
        <p:nvPicPr>
          <p:cNvPr id="177" name="Object 176"/>
          <p:cNvPicPr>
            <a:picLocks noChangeAspect="1"/>
          </p:cNvPicPr>
          <p:nvPr/>
        </p:nvPicPr>
        <p:blipFill>
          <a:blip r:embed="rId81" cstate="print"/>
          <a:stretch>
            <a:fillRect/>
          </a:stretch>
        </p:blipFill>
        <p:spPr>
          <a:xfrm>
            <a:off x="13559852" y="7545987"/>
            <a:ext cx="1361905" cy="438095"/>
          </a:xfrm>
          <a:prstGeom prst="rect">
            <a:avLst/>
          </a:prstGeom>
        </p:spPr>
      </p:pic>
      <p:grpSp>
        <p:nvGrpSpPr>
          <p:cNvPr id="1049" name="그룹 1049"/>
          <p:cNvGrpSpPr/>
          <p:nvPr/>
        </p:nvGrpSpPr>
        <p:grpSpPr>
          <a:xfrm>
            <a:off x="13226041" y="7566357"/>
            <a:ext cx="551206" cy="392537"/>
            <a:chOff x="13226041" y="7566357"/>
            <a:chExt cx="551206" cy="392537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3226041" y="7566357"/>
              <a:ext cx="551206" cy="392537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-1025096" y="8181287"/>
            <a:ext cx="3332336" cy="2283429"/>
            <a:chOff x="-1025096" y="8181287"/>
            <a:chExt cx="3332336" cy="2283429"/>
          </a:xfrm>
        </p:grpSpPr>
        <p:pic>
          <p:nvPicPr>
            <p:cNvPr id="182" name="Object 181"/>
            <p:cNvPicPr>
              <a:picLocks noChangeAspect="1"/>
            </p:cNvPicPr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-2542571" y="7187622"/>
              <a:ext cx="6666667" cy="4571429"/>
            </a:xfrm>
            <a:prstGeom prst="rect">
              <a:avLst/>
            </a:prstGeom>
          </p:spPr>
        </p:pic>
        <p:pic>
          <p:nvPicPr>
            <p:cNvPr id="183" name="Object 182"/>
            <p:cNvPicPr>
              <a:picLocks noChangeAspect="1"/>
            </p:cNvPicPr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-1025096" y="8181287"/>
              <a:ext cx="3332336" cy="2283429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186" name="Object 185"/>
            <p:cNvPicPr>
              <a:picLocks noChangeAspect="1"/>
            </p:cNvPicPr>
            <p:nvPr/>
          </p:nvPicPr>
          <p:blipFill>
            <a:blip r:embed="rId85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187" name="Object 186"/>
            <p:cNvPicPr>
              <a:picLocks noChangeAspect="1"/>
            </p:cNvPicPr>
            <p:nvPr/>
          </p:nvPicPr>
          <p:blipFill>
            <a:blip r:embed="rId86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57544" y="5895468"/>
            <a:ext cx="8607229" cy="300857"/>
            <a:chOff x="4757544" y="5895468"/>
            <a:chExt cx="8607229" cy="300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7544" y="5895468"/>
              <a:ext cx="8607229" cy="300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9257" y="2316866"/>
            <a:ext cx="2238095" cy="150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7377" y="3389072"/>
            <a:ext cx="10542857" cy="300952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2949" y="-155225"/>
            <a:ext cx="10981394" cy="2612777"/>
            <a:chOff x="202949" y="-155225"/>
            <a:chExt cx="10981394" cy="2612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7067" y="-465240"/>
              <a:ext cx="3742857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3715" y="1689677"/>
              <a:ext cx="1342857" cy="50476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8587" y="257309"/>
              <a:ext cx="4123810" cy="12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1311" y="4928816"/>
            <a:ext cx="2254581" cy="970418"/>
            <a:chOff x="1171311" y="4928816"/>
            <a:chExt cx="2254581" cy="970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311" y="4928816"/>
              <a:ext cx="2254581" cy="9704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97" y="5064113"/>
            <a:ext cx="2504762" cy="7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03451" y="5083299"/>
            <a:ext cx="1145750" cy="815936"/>
            <a:chOff x="4103451" y="5083299"/>
            <a:chExt cx="1145750" cy="8159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03451" y="5083299"/>
              <a:ext cx="1145750" cy="8159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60869" y="654327"/>
            <a:ext cx="3276190" cy="5853251"/>
            <a:chOff x="9560869" y="654327"/>
            <a:chExt cx="3276190" cy="58532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9560869" y="654327"/>
              <a:ext cx="3276190" cy="58532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56259" y="4143860"/>
            <a:ext cx="2254581" cy="970418"/>
            <a:chOff x="5656259" y="4143860"/>
            <a:chExt cx="2254581" cy="9704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6259" y="4143860"/>
              <a:ext cx="2254581" cy="97041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11424" y="4200505"/>
            <a:ext cx="2780952" cy="9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67040" y="5751868"/>
            <a:ext cx="2254581" cy="970418"/>
            <a:chOff x="5667040" y="5751868"/>
            <a:chExt cx="2254581" cy="9704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67040" y="5751868"/>
              <a:ext cx="2254581" cy="9704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22201" y="5837087"/>
            <a:ext cx="2780952" cy="9428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60434" y="2134017"/>
            <a:ext cx="5361905" cy="5428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50910" y="2736093"/>
            <a:ext cx="4076190" cy="5428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60434" y="3329303"/>
            <a:ext cx="4485714" cy="5428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60434" y="3849217"/>
            <a:ext cx="5200000" cy="54285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560434" y="4374341"/>
            <a:ext cx="3523810" cy="5428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60402" y="6110592"/>
            <a:ext cx="4447619" cy="58095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544526" y="6596382"/>
            <a:ext cx="4733333" cy="5428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541354" y="7034478"/>
            <a:ext cx="1266667" cy="60000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521593" y="7515906"/>
            <a:ext cx="1104762" cy="5904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46247" y="4360343"/>
            <a:ext cx="3276190" cy="5853251"/>
            <a:chOff x="9546247" y="4360343"/>
            <a:chExt cx="3276190" cy="585325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9546247" y="4360343"/>
              <a:ext cx="3276190" cy="58532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025096" y="8181287"/>
            <a:ext cx="5114778" cy="2283429"/>
            <a:chOff x="-1025096" y="8181287"/>
            <a:chExt cx="5114778" cy="2283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3437809" y="7187622"/>
              <a:ext cx="10238095" cy="4571429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1025096" y="8181287"/>
              <a:ext cx="5114778" cy="2283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14203" y="1169022"/>
            <a:ext cx="3276190" cy="5853251"/>
            <a:chOff x="10014203" y="1169022"/>
            <a:chExt cx="3276190" cy="5853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0014203" y="1169022"/>
              <a:ext cx="3276190" cy="5853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2949" y="-155225"/>
            <a:ext cx="10981394" cy="2612777"/>
            <a:chOff x="202949" y="-155225"/>
            <a:chExt cx="10981394" cy="26127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067" y="-465240"/>
              <a:ext cx="3742857" cy="371428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3715" y="1689677"/>
              <a:ext cx="2047619" cy="49523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8587" y="257309"/>
              <a:ext cx="4123810" cy="1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3825" y="4657648"/>
            <a:ext cx="2254581" cy="970418"/>
            <a:chOff x="6103825" y="4657648"/>
            <a:chExt cx="2254581" cy="9704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3825" y="4657648"/>
              <a:ext cx="2254581" cy="97041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70412" y="4916757"/>
            <a:ext cx="2790476" cy="4476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28354" y="2919268"/>
            <a:ext cx="5009524" cy="1028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89544" y="4324582"/>
            <a:ext cx="5200000" cy="10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14610" y="6007757"/>
            <a:ext cx="2254581" cy="970418"/>
            <a:chOff x="6114610" y="6007757"/>
            <a:chExt cx="2254581" cy="9704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14610" y="6007757"/>
              <a:ext cx="2254581" cy="97041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81197" y="6266863"/>
            <a:ext cx="2723810" cy="4380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47650" y="5142857"/>
            <a:ext cx="2254581" cy="970418"/>
            <a:chOff x="2147650" y="5142857"/>
            <a:chExt cx="2254581" cy="9704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47650" y="5142857"/>
              <a:ext cx="2254581" cy="97041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2812" y="5228076"/>
            <a:ext cx="2780952" cy="9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01505" y="4746807"/>
            <a:ext cx="3276190" cy="5853251"/>
            <a:chOff x="10001505" y="4746807"/>
            <a:chExt cx="3276190" cy="58532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0001505" y="4746807"/>
              <a:ext cx="3276190" cy="585325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15649" y="6497058"/>
            <a:ext cx="5085714" cy="145714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90252" y="8111895"/>
            <a:ext cx="2019048" cy="5428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47895" y="5208390"/>
            <a:ext cx="1145750" cy="815936"/>
            <a:chOff x="4547895" y="5208390"/>
            <a:chExt cx="1145750" cy="8159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47895" y="5208390"/>
              <a:ext cx="1145750" cy="815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025096" y="8181287"/>
            <a:ext cx="4917861" cy="2283429"/>
            <a:chOff x="-1025096" y="8181287"/>
            <a:chExt cx="4917861" cy="2283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3342571" y="7187622"/>
              <a:ext cx="9838095" cy="457142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1025096" y="8181287"/>
              <a:ext cx="4917861" cy="2283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57544" y="5895468"/>
            <a:ext cx="8607229" cy="300857"/>
            <a:chOff x="4757544" y="5895468"/>
            <a:chExt cx="8607229" cy="300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7544" y="5895468"/>
              <a:ext cx="8607229" cy="300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9258" y="2316862"/>
            <a:ext cx="2371429" cy="150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7376" y="3389072"/>
            <a:ext cx="8847619" cy="29619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2949" y="-155225"/>
            <a:ext cx="10981394" cy="2612777"/>
            <a:chOff x="202949" y="-155225"/>
            <a:chExt cx="10981394" cy="2612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7067" y="-465240"/>
              <a:ext cx="3742857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3715" y="1689677"/>
              <a:ext cx="1733333" cy="49523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8587" y="257309"/>
              <a:ext cx="4123810" cy="12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6101" y="5142857"/>
            <a:ext cx="2254581" cy="970418"/>
            <a:chOff x="1936101" y="5142857"/>
            <a:chExt cx="2254581" cy="970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6101" y="5142857"/>
              <a:ext cx="2254581" cy="9704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1267" y="5199502"/>
            <a:ext cx="2780952" cy="9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99124" y="5142857"/>
            <a:ext cx="2254581" cy="970418"/>
            <a:chOff x="5999124" y="5142857"/>
            <a:chExt cx="2254581" cy="9704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9124" y="5142857"/>
              <a:ext cx="2254581" cy="970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00383" y="7400902"/>
            <a:ext cx="2254581" cy="970418"/>
            <a:chOff x="6000383" y="7400902"/>
            <a:chExt cx="2254581" cy="9704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00383" y="7400902"/>
              <a:ext cx="2254581" cy="9704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76495" y="7660004"/>
            <a:ext cx="2990476" cy="4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90034" y="5221089"/>
            <a:ext cx="1145750" cy="815936"/>
            <a:chOff x="4390034" y="5221089"/>
            <a:chExt cx="1145750" cy="8159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0034" y="5221089"/>
              <a:ext cx="1145750" cy="8159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19434" y="3039106"/>
            <a:ext cx="2254581" cy="970418"/>
            <a:chOff x="6019434" y="3039106"/>
            <a:chExt cx="2254581" cy="9704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19434" y="3039106"/>
              <a:ext cx="2254581" cy="9704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76495" y="3202976"/>
            <a:ext cx="2933333" cy="7047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76496" y="5414106"/>
            <a:ext cx="2866667" cy="4380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54637" y="383540"/>
            <a:ext cx="2522562" cy="4506817"/>
            <a:chOff x="9554637" y="383540"/>
            <a:chExt cx="2522562" cy="450681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9554637" y="383540"/>
              <a:ext cx="2522562" cy="450681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63166" y="1606389"/>
            <a:ext cx="3561905" cy="4095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43071" y="2045636"/>
            <a:ext cx="4038095" cy="77142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29499" y="2785656"/>
            <a:ext cx="2647619" cy="4095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04848" y="6628360"/>
            <a:ext cx="1964250" cy="3509334"/>
            <a:chOff x="9404848" y="6628360"/>
            <a:chExt cx="1964250" cy="35093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9404848" y="6628360"/>
              <a:ext cx="1964250" cy="350933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83261" y="7660004"/>
            <a:ext cx="2380952" cy="4095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63166" y="8175442"/>
            <a:ext cx="3076190" cy="4285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20970" y="3374658"/>
            <a:ext cx="2522562" cy="4506817"/>
            <a:chOff x="9520970" y="3374658"/>
            <a:chExt cx="2522562" cy="450681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9520970" y="3374658"/>
              <a:ext cx="2522562" cy="450681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742499" y="4754623"/>
            <a:ext cx="2571429" cy="43809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22404" y="5270061"/>
            <a:ext cx="3742857" cy="77142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726328" y="3210665"/>
            <a:ext cx="3923810" cy="40952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707642" y="6115480"/>
            <a:ext cx="2647619" cy="4095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-1025096" y="8181287"/>
            <a:ext cx="4926622" cy="2283429"/>
            <a:chOff x="-1025096" y="8181287"/>
            <a:chExt cx="4926622" cy="2283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-3342571" y="7187622"/>
              <a:ext cx="9857143" cy="4571429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-1025096" y="8181287"/>
              <a:ext cx="4926622" cy="2283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57544" y="5895468"/>
            <a:ext cx="8607229" cy="300857"/>
            <a:chOff x="4757544" y="5895468"/>
            <a:chExt cx="8607229" cy="300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7544" y="5895468"/>
              <a:ext cx="8607229" cy="300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9257" y="2316866"/>
            <a:ext cx="2266667" cy="150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7377" y="3389072"/>
            <a:ext cx="10180952" cy="29619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2949" y="-155225"/>
            <a:ext cx="10477059" cy="2612777"/>
            <a:chOff x="202949" y="-155225"/>
            <a:chExt cx="10477059" cy="2612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7067" y="-465240"/>
              <a:ext cx="388571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587" y="257309"/>
              <a:ext cx="3990476" cy="12380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01580" y="-278946"/>
            <a:ext cx="12286657" cy="128025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72457" y="2117703"/>
            <a:ext cx="2263197" cy="652537"/>
            <a:chOff x="4372457" y="2117703"/>
            <a:chExt cx="2263197" cy="6525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2457" y="2117703"/>
              <a:ext cx="2263197" cy="65253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484" y="2038893"/>
            <a:ext cx="2657143" cy="10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66654" y="2921703"/>
            <a:ext cx="2263197" cy="652537"/>
            <a:chOff x="12366654" y="2921703"/>
            <a:chExt cx="2263197" cy="6525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66654" y="2921703"/>
              <a:ext cx="2263197" cy="6525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12449" y="2850114"/>
            <a:ext cx="2533333" cy="10761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36979" y="3086591"/>
            <a:ext cx="12342857" cy="30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92687" y="5846965"/>
            <a:ext cx="4057779" cy="1843556"/>
            <a:chOff x="12192687" y="5846965"/>
            <a:chExt cx="4057779" cy="18435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92687" y="5846965"/>
              <a:ext cx="4057779" cy="184355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32382" y="6280848"/>
            <a:ext cx="3876190" cy="9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025096" y="8181287"/>
            <a:ext cx="3999279" cy="2283429"/>
            <a:chOff x="-1025096" y="8181287"/>
            <a:chExt cx="3999279" cy="2283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875904" y="7187622"/>
              <a:ext cx="8000000" cy="457142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025096" y="8181287"/>
              <a:ext cx="3999279" cy="2283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2949" y="-155225"/>
            <a:ext cx="10477059" cy="2612777"/>
            <a:chOff x="202949" y="-155225"/>
            <a:chExt cx="10477059" cy="2612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7067" y="-465240"/>
              <a:ext cx="388571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587" y="257309"/>
              <a:ext cx="3990476" cy="12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40188" y="2606216"/>
            <a:ext cx="2263197" cy="652537"/>
            <a:chOff x="3240188" y="2606216"/>
            <a:chExt cx="2263197" cy="6525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0188" y="2606216"/>
              <a:ext cx="2263197" cy="65253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6214" y="2527410"/>
            <a:ext cx="2514286" cy="1076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343509" y="1328109"/>
            <a:ext cx="13470822" cy="97053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80040" y="2715223"/>
            <a:ext cx="2263197" cy="652537"/>
            <a:chOff x="11680040" y="2715223"/>
            <a:chExt cx="2263197" cy="6525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80040" y="2715223"/>
              <a:ext cx="2263197" cy="6525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66080" y="2636414"/>
            <a:ext cx="2695238" cy="10761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23170" y="1970629"/>
            <a:ext cx="12811015" cy="71352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025096" y="8181287"/>
            <a:ext cx="3685894" cy="2283429"/>
            <a:chOff x="-1025096" y="8181287"/>
            <a:chExt cx="3685894" cy="2283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723523" y="7187622"/>
              <a:ext cx="7380952" cy="45714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025096" y="8181287"/>
              <a:ext cx="3685894" cy="2283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57544" y="5895468"/>
            <a:ext cx="8607229" cy="300857"/>
            <a:chOff x="4757544" y="5895468"/>
            <a:chExt cx="8607229" cy="300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7544" y="5895468"/>
              <a:ext cx="8607229" cy="300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9257" y="2316866"/>
            <a:ext cx="2257143" cy="150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7376" y="3389072"/>
            <a:ext cx="9476190" cy="298095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5096" y="8181287"/>
            <a:ext cx="3916662" cy="2283429"/>
            <a:chOff x="-1025096" y="8181287"/>
            <a:chExt cx="3916662" cy="2283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37809" y="7187622"/>
              <a:ext cx="7838095" cy="4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25096" y="8181287"/>
              <a:ext cx="3916662" cy="2283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56510" y="1366019"/>
            <a:ext cx="13379802" cy="7526139"/>
            <a:chOff x="2556510" y="1366019"/>
            <a:chExt cx="13379802" cy="75261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6510" y="1366019"/>
              <a:ext cx="13379802" cy="75261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0282" y="3756875"/>
            <a:ext cx="5914286" cy="47714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70763" y="7086982"/>
            <a:ext cx="4666667" cy="6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26514" y="5929091"/>
            <a:ext cx="1502141" cy="473080"/>
            <a:chOff x="10426514" y="5929091"/>
            <a:chExt cx="1502141" cy="47308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941045" y="5414561"/>
              <a:ext cx="473080" cy="1502141"/>
              <a:chOff x="10941045" y="5414561"/>
              <a:chExt cx="473080" cy="150214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0941045" y="5414561"/>
                <a:ext cx="473080" cy="1502141"/>
              </a:xfrm>
              <a:prstGeom prst="rect">
                <a:avLst/>
              </a:prstGeom>
            </p:spPr>
          </p:pic>
        </p:grpSp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72454" y="2375504"/>
            <a:ext cx="9152381" cy="38666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68963" y="7537363"/>
            <a:ext cx="2228571" cy="5904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313577"/>
            <a:ext cx="10981390" cy="2677505"/>
            <a:chOff x="3349238" y="313577"/>
            <a:chExt cx="10981390" cy="26775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2" y="3561"/>
              <a:ext cx="3961905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964588"/>
              <a:ext cx="6228571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0" y="726110"/>
              <a:ext cx="2723810" cy="12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56926" y="4508250"/>
            <a:ext cx="2604535" cy="2165529"/>
            <a:chOff x="2356926" y="4508250"/>
            <a:chExt cx="2604535" cy="21655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6926" y="4508250"/>
              <a:ext cx="2604535" cy="21655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60434" y="4508250"/>
            <a:ext cx="2802954" cy="2254722"/>
            <a:chOff x="12860434" y="4508250"/>
            <a:chExt cx="2802954" cy="22547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60434" y="4508250"/>
              <a:ext cx="2802954" cy="22547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2886" y="4343934"/>
            <a:ext cx="1982758" cy="2494162"/>
            <a:chOff x="8002886" y="4343934"/>
            <a:chExt cx="1982758" cy="24941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2886" y="4343934"/>
              <a:ext cx="1982758" cy="24941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7148" y="7295215"/>
            <a:ext cx="2752381" cy="12285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49567" y="7295215"/>
            <a:ext cx="1590476" cy="17142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35967" y="7281443"/>
            <a:ext cx="1828571" cy="12285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57544" y="5895468"/>
            <a:ext cx="8607229" cy="300857"/>
            <a:chOff x="4757544" y="5895468"/>
            <a:chExt cx="8607229" cy="300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7544" y="5895468"/>
              <a:ext cx="8607229" cy="300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9257" y="2316866"/>
            <a:ext cx="2266667" cy="150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7376" y="3389072"/>
            <a:ext cx="10428571" cy="29809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0999" y="3274692"/>
            <a:ext cx="3984178" cy="3984178"/>
            <a:chOff x="330999" y="3274692"/>
            <a:chExt cx="3984178" cy="39841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999" y="3274692"/>
              <a:ext cx="3984178" cy="39841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0444" y="3274692"/>
            <a:ext cx="3984178" cy="3984178"/>
            <a:chOff x="13320444" y="3274692"/>
            <a:chExt cx="3984178" cy="3984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20444" y="3274692"/>
              <a:ext cx="3984178" cy="3984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12920" y="3274692"/>
            <a:ext cx="3984178" cy="3984178"/>
            <a:chOff x="9012920" y="3274692"/>
            <a:chExt cx="3984178" cy="39841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2920" y="3274692"/>
              <a:ext cx="3984178" cy="39841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02073" y="3274692"/>
            <a:ext cx="3984178" cy="3984178"/>
            <a:chOff x="4702073" y="3274692"/>
            <a:chExt cx="3984178" cy="39841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2073" y="3274692"/>
              <a:ext cx="3984178" cy="3984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87541" y="1850303"/>
              <a:ext cx="3533333" cy="80000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66721" y="4107294"/>
            <a:ext cx="2691623" cy="1975143"/>
            <a:chOff x="13966721" y="4107294"/>
            <a:chExt cx="2691623" cy="1975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66721" y="4107294"/>
              <a:ext cx="2691623" cy="1975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55095" y="4035991"/>
            <a:ext cx="2127367" cy="2213732"/>
            <a:chOff x="9955095" y="4035991"/>
            <a:chExt cx="2127367" cy="22137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55095" y="4035991"/>
              <a:ext cx="2127367" cy="22137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49040" y="4052069"/>
            <a:ext cx="2144332" cy="2164031"/>
            <a:chOff x="5649040" y="4052069"/>
            <a:chExt cx="2144332" cy="21640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49040" y="4052069"/>
              <a:ext cx="2144332" cy="21640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2679" y="4905953"/>
            <a:ext cx="3111375" cy="797848"/>
            <a:chOff x="772679" y="4905953"/>
            <a:chExt cx="3111375" cy="7978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2679" y="4905953"/>
              <a:ext cx="3111375" cy="79784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51190" y="6265138"/>
            <a:ext cx="1666667" cy="71428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22249" y="6170833"/>
            <a:ext cx="2085714" cy="7142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81020" y="6227043"/>
            <a:ext cx="2228571" cy="7142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79681" y="7534393"/>
            <a:ext cx="1476190" cy="7047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56973" y="7445925"/>
            <a:ext cx="3104762" cy="98095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469863" y="7436401"/>
            <a:ext cx="2419048" cy="120952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99525" y="7455448"/>
            <a:ext cx="2752381" cy="9333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3990476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16343" y="3230425"/>
            <a:ext cx="10701549" cy="5981279"/>
            <a:chOff x="7016343" y="3230425"/>
            <a:chExt cx="10701549" cy="5981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6343" y="3230425"/>
              <a:ext cx="10701549" cy="59812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154" y="7526787"/>
            <a:ext cx="4104762" cy="1752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8606" y="3130943"/>
            <a:ext cx="5257143" cy="24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66360" y="3292967"/>
            <a:ext cx="1312289" cy="1058033"/>
            <a:chOff x="5566360" y="3292967"/>
            <a:chExt cx="1312289" cy="10580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66360" y="3292967"/>
              <a:ext cx="1312289" cy="10580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28412" y="7583928"/>
            <a:ext cx="1312289" cy="1058033"/>
            <a:chOff x="5428412" y="7583928"/>
            <a:chExt cx="1312289" cy="10580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8412" y="7583928"/>
              <a:ext cx="1312289" cy="10580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025096" y="8181287"/>
            <a:ext cx="3390017" cy="2283429"/>
            <a:chOff x="-1025096" y="8181287"/>
            <a:chExt cx="3390017" cy="2283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571142" y="7187622"/>
              <a:ext cx="6780952" cy="457142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025096" y="8181287"/>
              <a:ext cx="3390017" cy="2283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93976" y="-95238"/>
            <a:ext cx="4948184" cy="2283429"/>
            <a:chOff x="13493976" y="-95238"/>
            <a:chExt cx="4948184" cy="2283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1166977" y="-1088903"/>
              <a:ext cx="9904762" cy="457142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3493976" y="-95238"/>
              <a:ext cx="4948184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60069" y="3348833"/>
            <a:ext cx="10643718" cy="5772455"/>
            <a:chOff x="7160069" y="3348833"/>
            <a:chExt cx="10643718" cy="577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0069" y="3348833"/>
              <a:ext cx="10643718" cy="577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7541" y="1850303"/>
              <a:ext cx="3990476" cy="80000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5487" y="3291687"/>
            <a:ext cx="4114286" cy="21238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5485" y="5085716"/>
            <a:ext cx="4114286" cy="13904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5054" y="6755978"/>
            <a:ext cx="4647619" cy="1390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3011" y="8129249"/>
            <a:ext cx="5257143" cy="13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93209" y="8334667"/>
            <a:ext cx="932781" cy="913961"/>
            <a:chOff x="5993209" y="8334667"/>
            <a:chExt cx="932781" cy="9139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3209" y="8334667"/>
              <a:ext cx="932781" cy="913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93209" y="7054288"/>
            <a:ext cx="932781" cy="913961"/>
            <a:chOff x="5993209" y="7054288"/>
            <a:chExt cx="932781" cy="9139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93209" y="7054288"/>
              <a:ext cx="932781" cy="9139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93209" y="4388927"/>
            <a:ext cx="932781" cy="913961"/>
            <a:chOff x="5993209" y="4388927"/>
            <a:chExt cx="932781" cy="9139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93209" y="4388927"/>
              <a:ext cx="932781" cy="9139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025096" y="8181287"/>
            <a:ext cx="4346795" cy="2283429"/>
            <a:chOff x="-1025096" y="8181287"/>
            <a:chExt cx="4346795" cy="2283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056857" y="7187622"/>
              <a:ext cx="8695238" cy="457142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025096" y="8181287"/>
              <a:ext cx="4346795" cy="2283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38210" y="-95238"/>
            <a:ext cx="4603950" cy="2283429"/>
            <a:chOff x="13838210" y="-95238"/>
            <a:chExt cx="4603950" cy="2283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1682640" y="-1088903"/>
              <a:ext cx="9209524" cy="457142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3838210" y="-95238"/>
              <a:ext cx="4603950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238" y="199291"/>
            <a:ext cx="10981390" cy="2600331"/>
            <a:chOff x="3349238" y="199291"/>
            <a:chExt cx="10981390" cy="260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223" y="-110724"/>
              <a:ext cx="3809524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41" y="1850303"/>
              <a:ext cx="3990476" cy="80000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873" y="611825"/>
              <a:ext cx="4171429" cy="1228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916" y="3092868"/>
            <a:ext cx="5257143" cy="24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96136" y="3201855"/>
            <a:ext cx="1312289" cy="1058033"/>
            <a:chOff x="6296136" y="3201855"/>
            <a:chExt cx="1312289" cy="10580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6136" y="3201855"/>
              <a:ext cx="1312289" cy="10580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0508" y="3342819"/>
            <a:ext cx="8901041" cy="917069"/>
            <a:chOff x="8200508" y="3342819"/>
            <a:chExt cx="8901041" cy="9170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00508" y="3342819"/>
              <a:ext cx="8901041" cy="9170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96136" y="7071549"/>
            <a:ext cx="1312289" cy="1058033"/>
            <a:chOff x="6296136" y="7071549"/>
            <a:chExt cx="1312289" cy="10580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6136" y="7071549"/>
              <a:ext cx="1312289" cy="10580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4220" y="6587049"/>
            <a:ext cx="4685714" cy="21238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00508" y="4702716"/>
            <a:ext cx="6171429" cy="4985516"/>
            <a:chOff x="8200508" y="4702716"/>
            <a:chExt cx="6171429" cy="49855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00508" y="4702716"/>
              <a:ext cx="6171429" cy="49855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025096" y="8181287"/>
            <a:ext cx="3610327" cy="2283429"/>
            <a:chOff x="-1025096" y="8181287"/>
            <a:chExt cx="3610327" cy="2283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685428" y="7187622"/>
              <a:ext cx="7228571" cy="457142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025096" y="8181287"/>
              <a:ext cx="3610327" cy="2283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70732" y="-95238"/>
            <a:ext cx="6171429" cy="2283429"/>
            <a:chOff x="12270732" y="-95238"/>
            <a:chExt cx="6171429" cy="2283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9334209" y="-1088903"/>
              <a:ext cx="12342857" cy="457142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2270732" y="-95238"/>
              <a:ext cx="6171429" cy="228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2021-02-15T23:56:38Z</dcterms:created>
  <dcterms:modified xsi:type="dcterms:W3CDTF">2021-02-15T23:56:38Z</dcterms:modified>
</cp:coreProperties>
</file>